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氤 紫" initials="氤" lastIdx="3" clrIdx="0">
    <p:extLst>
      <p:ext uri="{19B8F6BF-5375-455C-9EA6-DF929625EA0E}">
        <p15:presenceInfo xmlns:p15="http://schemas.microsoft.com/office/powerpoint/2012/main" userId="5fa56b3fb160a4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27" autoAdjust="0"/>
  </p:normalViewPr>
  <p:slideViewPr>
    <p:cSldViewPr snapToGrid="0" snapToObjects="1">
      <p:cViewPr varScale="1">
        <p:scale>
          <a:sx n="68" d="100"/>
          <a:sy n="68" d="100"/>
        </p:scale>
        <p:origin x="23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1" d="100"/>
          <a:sy n="41" d="100"/>
        </p:scale>
        <p:origin x="31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F34345D-447D-4675-B3C7-16058A213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南大出版社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B35AD-CD55-4EC9-BEC4-223B8C6A0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5DA7-F22D-491A-AFE3-382A25F1ECA1}" type="datetimeFigureOut">
              <a:rPr lang="zh-CN" altLang="en-US" smtClean="0"/>
              <a:t>2026/6/30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2DCA14-AA6E-446A-AF87-6B098292EE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5F7B4C-52EE-4272-9F31-8D21137E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AAF7-EA48-4DA1-B785-74322B4FC6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471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521D20-170F-4F6D-A458-E049726C0D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148755" y="4829908"/>
            <a:ext cx="709245" cy="1453661"/>
          </a:xfrm>
          <a:prstGeom prst="rect">
            <a:avLst/>
          </a:prstGeom>
        </p:spPr>
        <p:txBody>
          <a:bodyPr vert="eaVert" lIns="91440" tIns="45720" rIns="91440" bIns="45720" rtlCol="0" anchor="b"/>
          <a:lstStyle>
            <a:lvl1pPr algn="l">
              <a:defRPr sz="1800">
                <a:latin typeface="方正FW轻吟体 简 B" panose="02000800000000000000" pitchFamily="2" charset="-122"/>
                <a:ea typeface="方正FW轻吟体 简 B" panose="02000800000000000000" pitchFamily="2" charset="-122"/>
              </a:defRPr>
            </a:lvl1pPr>
          </a:lstStyle>
          <a:p>
            <a:r>
              <a:rPr lang="zh-CN" altLang="en-US" dirty="0"/>
              <a:t>南大出版社</a:t>
            </a:r>
          </a:p>
        </p:txBody>
      </p:sp>
    </p:spTree>
    <p:extLst>
      <p:ext uri="{BB962C8B-B14F-4D97-AF65-F5344CB8AC3E}">
        <p14:creationId xmlns:p14="http://schemas.microsoft.com/office/powerpoint/2010/main" val="24572271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A55F681-165F-4ABD-81A4-5E046148B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164957" y="0"/>
            <a:ext cx="1027043" cy="102704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89321D-10F3-4320-A7B8-C08AD2F3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5584874"/>
            <a:ext cx="4161029" cy="785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ED066C-625A-4B06-B8E7-1B1588E95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6" y="-98475"/>
            <a:ext cx="5162496" cy="685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E588A61-6B5F-4FDA-90E8-368A46CF6058}"/>
              </a:ext>
            </a:extLst>
          </p:cNvPr>
          <p:cNvSpPr txBox="1"/>
          <p:nvPr/>
        </p:nvSpPr>
        <p:spPr>
          <a:xfrm>
            <a:off x="7731589" y="2459504"/>
            <a:ext cx="3064180" cy="193899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zh-CN" altLang="en-US" sz="2400" b="1" dirty="0"/>
              <a:t> 数智融合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 深入社会情境 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 教学设计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65B00B9-5D18-443E-B6BA-BC4740C6E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837" y="715108"/>
            <a:ext cx="1466850" cy="10668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562F43B-4F47-46D9-BEA1-3D84290CE150}"/>
              </a:ext>
            </a:extLst>
          </p:cNvPr>
          <p:cNvSpPr txBox="1"/>
          <p:nvPr/>
        </p:nvSpPr>
        <p:spPr>
          <a:xfrm>
            <a:off x="6283918" y="5777369"/>
            <a:ext cx="24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</a:rPr>
              <a:t>南京大学出版社</a:t>
            </a:r>
          </a:p>
        </p:txBody>
      </p:sp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5600" y="5777369"/>
            <a:ext cx="1371600" cy="9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260123"/>
            <a:ext cx="1371600" cy="506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8713088">
            <a:off x="10217104" y="851536"/>
            <a:ext cx="1107996" cy="954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vert270" wrap="square">
            <a:spAutoFit/>
          </a:bodyPr>
          <a:lstStyle/>
          <a:p>
            <a:pPr algn="l"/>
            <a:r>
              <a:rPr sz="2000" b="1" dirty="0" err="1">
                <a:solidFill>
                  <a:schemeClr val="bg1"/>
                </a:solidFill>
                <a:latin typeface="方正Yoonche前卫黑 简 Light" panose="02000400000000000000" pitchFamily="2" charset="-122"/>
                <a:ea typeface="方正Yoonche前卫黑 简 Light" panose="02000400000000000000" pitchFamily="2" charset="-122"/>
              </a:rPr>
              <a:t>你的负熵路径</a:t>
            </a:r>
            <a:endParaRPr lang="en-US" sz="2000" b="1" dirty="0">
              <a:solidFill>
                <a:schemeClr val="bg1"/>
              </a:solidFill>
              <a:latin typeface="方正Yoonche前卫黑 简 Light" panose="02000400000000000000" pitchFamily="2" charset="-122"/>
              <a:ea typeface="方正Yoonche前卫黑 简 Light" panose="02000400000000000000" pitchFamily="2" charset="-122"/>
            </a:endParaRPr>
          </a:p>
          <a:p>
            <a:pPr algn="l"/>
            <a:r>
              <a:rPr sz="2000" b="1" dirty="0" err="1">
                <a:solidFill>
                  <a:schemeClr val="bg1"/>
                </a:solidFill>
                <a:latin typeface="方正Yoonche前卫黑 简 Light" panose="02000400000000000000" pitchFamily="2" charset="-122"/>
                <a:ea typeface="方正Yoonche前卫黑 简 Light" panose="02000400000000000000" pitchFamily="2" charset="-122"/>
              </a:rPr>
              <a:t>已打通</a:t>
            </a:r>
            <a:endParaRPr sz="2000" b="1" dirty="0">
              <a:solidFill>
                <a:schemeClr val="bg1"/>
              </a:solidFill>
              <a:latin typeface="方正Yoonche前卫黑 简 Light" panose="02000400000000000000" pitchFamily="2" charset="-122"/>
              <a:ea typeface="方正Yoonche前卫黑 简 Light" panose="020004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dirty="0" err="1">
                <a:solidFill>
                  <a:srgbClr val="FF1010"/>
                </a:solidFill>
              </a:rPr>
              <a:t>你的负熵路径已打通</a:t>
            </a:r>
            <a:endParaRPr sz="1400" dirty="0">
              <a:solidFill>
                <a:srgbClr val="FF101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>
                <a:solidFill>
                  <a:srgbClr val="FF1010"/>
                </a:solidFill>
              </a:rPr>
              <a:t>你的负熵路径已打通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>
                <a:solidFill>
                  <a:srgbClr val="FF1010"/>
                </a:solidFill>
              </a:rPr>
              <a:t>你的负熵路径已打通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>
                <a:solidFill>
                  <a:srgbClr val="FF1010"/>
                </a:solidFill>
              </a:rPr>
              <a:t>你的负熵路径已打通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>
                <a:solidFill>
                  <a:srgbClr val="FF1010"/>
                </a:solidFill>
              </a:rPr>
              <a:t>你的负熵路径已打通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>
                <a:solidFill>
                  <a:srgbClr val="FF1010"/>
                </a:solidFill>
              </a:rPr>
              <a:t>你的负熵路径已打通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6309360"/>
            <a:ext cx="13716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85039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>
                <a:solidFill>
                  <a:srgbClr val="FF1010"/>
                </a:solidFill>
              </a:rPr>
              <a:t>你的负熵路径已打通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</Words>
  <Application>Microsoft Office PowerPoint</Application>
  <PresentationFormat>宽屏</PresentationFormat>
  <Paragraphs>15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方正FW轻吟体 简 B</vt:lpstr>
      <vt:lpstr>方正Yoonche前卫黑 简 Light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项目管理</dc:title>
  <dc:subject>PptxGenJS Presentation</dc:subject>
  <dc:creator>Created by Marp</dc:creator>
  <cp:lastModifiedBy>氤 紫</cp:lastModifiedBy>
  <cp:revision>15</cp:revision>
  <dcterms:created xsi:type="dcterms:W3CDTF">2026-06-25T09:51:18Z</dcterms:created>
  <dcterms:modified xsi:type="dcterms:W3CDTF">2026-06-30T06:37:01Z</dcterms:modified>
</cp:coreProperties>
</file>